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magem 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Imagem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SEEMG</cp:lastModifiedBy>
  <cp:revision>5</cp:revision>
  <dcterms:created xsi:type="dcterms:W3CDTF">2025-07-23T00:59:00Z</dcterms:created>
  <dcterms:modified xsi:type="dcterms:W3CDTF">2025-10-01T13:34:31Z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1046-12.2.0.22549</vt:lpwstr>
  </property>
  <property fmtid="{D5CDD505-2E9C-101B-9397-08002B2CF9AE}" pid="3" name="ICV">
    <vt:lpwstr>CB9E96F2EC3C484F838A17F45F84B0C6_13</vt:lpwstr>
  </property>
</Properties>
</file>